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2E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60A20-1277-4396-A9AE-A5F112914B54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0031ED-BB38-4B96-BA7F-D8DED3D4B77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8712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0031ED-BB38-4B96-BA7F-D8DED3D4B77A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0004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3340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3967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62107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89457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6650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4280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54345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2592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8799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155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1531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6A8A997-57BE-4FD3-9B1E-AC082846BABF}" type="datetimeFigureOut">
              <a:rPr lang="pl-PL" smtClean="0"/>
              <a:t>2020-11-09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07EFCF2-85A7-463B-865D-7B11EF8A28C4}" type="slidenum">
              <a:rPr lang="pl-PL" smtClean="0"/>
              <a:t>‹#›</a:t>
            </a:fld>
            <a:endParaRPr lang="pl-PL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36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smtClean="0">
                <a:solidFill>
                  <a:schemeClr val="tx1"/>
                </a:solidFill>
              </a:rPr>
              <a:t>Narodowe Święto Niepodległości 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6" name="Podtytuł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Klasa 6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10221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11 LISTOPADA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98647" y="1013963"/>
            <a:ext cx="5818875" cy="436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395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5400" dirty="0" smtClean="0"/>
              <a:t>Święto</a:t>
            </a:r>
            <a:endParaRPr lang="pl-PL" sz="54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86688" y="1016237"/>
            <a:ext cx="5837072" cy="437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28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5400" dirty="0" smtClean="0"/>
              <a:t>Narodowe</a:t>
            </a:r>
            <a:r>
              <a:rPr lang="pl-PL" dirty="0" smtClean="0"/>
              <a:t> 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71101" y="1013962"/>
            <a:ext cx="5818875" cy="436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58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5400" dirty="0" smtClean="0"/>
              <a:t>1918 -2020</a:t>
            </a:r>
            <a:endParaRPr lang="pl-PL" sz="54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839" y="286603"/>
            <a:ext cx="3530923" cy="597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018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8789" y="594359"/>
            <a:ext cx="3876541" cy="2286000"/>
          </a:xfrm>
        </p:spPr>
        <p:txBody>
          <a:bodyPr>
            <a:normAutofit/>
          </a:bodyPr>
          <a:lstStyle/>
          <a:p>
            <a:r>
              <a:rPr lang="pl-PL" sz="5400" dirty="0" smtClean="0"/>
              <a:t>Jakimkolwiek</a:t>
            </a:r>
            <a:endParaRPr lang="pl-PL" sz="5400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82429" y="1158950"/>
            <a:ext cx="6513200" cy="4884900"/>
          </a:xfrm>
        </p:spPr>
      </p:pic>
      <p:pic>
        <p:nvPicPr>
          <p:cNvPr id="3" name="białe róże melodia 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60973" y="30422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473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5400" dirty="0" smtClean="0"/>
              <a:t>       iść</a:t>
            </a:r>
            <a:endParaRPr lang="pl-PL" sz="5400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599" y="731520"/>
            <a:ext cx="6457209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786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5400" dirty="0" smtClean="0"/>
              <a:t>będę</a:t>
            </a:r>
            <a:endParaRPr lang="pl-PL" sz="54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055" y="536244"/>
            <a:ext cx="7825807" cy="503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869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5400" dirty="0" smtClean="0"/>
              <a:t>szlakiem</a:t>
            </a:r>
            <a:endParaRPr lang="pl-PL" sz="54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171" y="286603"/>
            <a:ext cx="2947510" cy="589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611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0727" y="63689"/>
            <a:ext cx="4931391" cy="6164239"/>
          </a:xfrm>
          <a:prstGeom prst="rect">
            <a:avLst/>
          </a:prstGeom>
        </p:spPr>
      </p:pic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5400" dirty="0" smtClean="0"/>
              <a:t>zawsze</a:t>
            </a:r>
            <a:endParaRPr lang="pl-PL" sz="5400" dirty="0"/>
          </a:p>
        </p:txBody>
      </p:sp>
    </p:spTree>
    <p:extLst>
      <p:ext uri="{BB962C8B-B14F-4D97-AF65-F5344CB8AC3E}">
        <p14:creationId xmlns:p14="http://schemas.microsoft.com/office/powerpoint/2010/main" val="4213005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5400" dirty="0"/>
              <a:t>z</a:t>
            </a:r>
            <a:r>
              <a:rPr lang="pl-PL" sz="5400" dirty="0" smtClean="0"/>
              <a:t>ostanę </a:t>
            </a:r>
            <a:endParaRPr lang="pl-PL" sz="54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0" y="286603"/>
            <a:ext cx="4530886" cy="604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621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5400" dirty="0"/>
              <a:t>d</a:t>
            </a:r>
            <a:r>
              <a:rPr lang="pl-PL" sz="5400" dirty="0" smtClean="0"/>
              <a:t>obrym </a:t>
            </a:r>
            <a:endParaRPr lang="pl-PL" sz="54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164" y="395785"/>
            <a:ext cx="4200383" cy="560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60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POLAKIEM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471" y="395785"/>
            <a:ext cx="4336860" cy="578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88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kcja">
  <a:themeElements>
    <a:clrScheme name="Pomarańczowoczerwon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etrospekcj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cj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163</TotalTime>
  <Words>22</Words>
  <Application>Microsoft Office PowerPoint</Application>
  <PresentationFormat>Panoramiczny</PresentationFormat>
  <Paragraphs>15</Paragraphs>
  <Slides>13</Slides>
  <Notes>1</Notes>
  <HiddenSlides>0</HiddenSlides>
  <MMClips>1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13</vt:i4>
      </vt:variant>
    </vt:vector>
  </HeadingPairs>
  <TitlesOfParts>
    <vt:vector size="16" baseType="lpstr">
      <vt:lpstr>Calibri</vt:lpstr>
      <vt:lpstr>Calibri Light</vt:lpstr>
      <vt:lpstr>Retrospekcja</vt:lpstr>
      <vt:lpstr>Narodowe Święto Niepodległości </vt:lpstr>
      <vt:lpstr>Jakimkolwiek</vt:lpstr>
      <vt:lpstr>       iść</vt:lpstr>
      <vt:lpstr>będę</vt:lpstr>
      <vt:lpstr>szlakiem</vt:lpstr>
      <vt:lpstr>zawsze</vt:lpstr>
      <vt:lpstr>zostanę </vt:lpstr>
      <vt:lpstr>dobrym </vt:lpstr>
      <vt:lpstr>POLAKIEM</vt:lpstr>
      <vt:lpstr>11 LISTOPADA</vt:lpstr>
      <vt:lpstr>Święto</vt:lpstr>
      <vt:lpstr>Narodowe </vt:lpstr>
      <vt:lpstr>1918 -2020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Agata</dc:creator>
  <cp:lastModifiedBy>Agata</cp:lastModifiedBy>
  <cp:revision>12</cp:revision>
  <dcterms:created xsi:type="dcterms:W3CDTF">2020-11-09T12:23:43Z</dcterms:created>
  <dcterms:modified xsi:type="dcterms:W3CDTF">2020-11-09T21:59:17Z</dcterms:modified>
</cp:coreProperties>
</file>